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2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88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31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64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01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57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59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254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64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9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23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2065-5D30-46AB-9F67-E03658B9A9EE}" type="datetimeFigureOut">
              <a:rPr lang="es-MX" smtClean="0"/>
              <a:t>24/02/2018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A297-29B5-48C2-9494-BFFC5BAFC0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62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t="15249" r="29991" b="6405"/>
          <a:stretch/>
        </p:blipFill>
        <p:spPr bwMode="auto">
          <a:xfrm>
            <a:off x="179512" y="0"/>
            <a:ext cx="8810622" cy="671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19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t="15935" r="30117" b="6254"/>
          <a:stretch/>
        </p:blipFill>
        <p:spPr bwMode="auto">
          <a:xfrm>
            <a:off x="179512" y="0"/>
            <a:ext cx="8814421" cy="667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2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5479" r="29190" b="6587"/>
          <a:stretch/>
        </p:blipFill>
        <p:spPr bwMode="auto">
          <a:xfrm>
            <a:off x="-4996" y="167058"/>
            <a:ext cx="9032098" cy="66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8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16000" r="29768" b="6495"/>
          <a:stretch/>
        </p:blipFill>
        <p:spPr bwMode="auto">
          <a:xfrm>
            <a:off x="280471" y="26928"/>
            <a:ext cx="8863529" cy="664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79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15746" r="30053" b="6540"/>
          <a:stretch/>
        </p:blipFill>
        <p:spPr bwMode="auto">
          <a:xfrm>
            <a:off x="0" y="10953"/>
            <a:ext cx="8882743" cy="666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t="25058" r="54920" b="30074"/>
          <a:stretch/>
        </p:blipFill>
        <p:spPr bwMode="auto">
          <a:xfrm>
            <a:off x="5076056" y="3924943"/>
            <a:ext cx="4067944" cy="292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77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15916" r="29313" b="3661"/>
          <a:stretch/>
        </p:blipFill>
        <p:spPr bwMode="auto">
          <a:xfrm>
            <a:off x="395536" y="188640"/>
            <a:ext cx="8449585" cy="650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90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-387424"/>
            <a:ext cx="8229600" cy="114300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5746" r="30121" b="4649"/>
          <a:stretch/>
        </p:blipFill>
        <p:spPr bwMode="auto">
          <a:xfrm>
            <a:off x="-19720" y="33785"/>
            <a:ext cx="8800863" cy="682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79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Uriel Nieves</dc:creator>
  <cp:lastModifiedBy>Uriel Nieves</cp:lastModifiedBy>
  <cp:revision>1</cp:revision>
  <dcterms:created xsi:type="dcterms:W3CDTF">2018-02-24T16:35:11Z</dcterms:created>
  <dcterms:modified xsi:type="dcterms:W3CDTF">2018-02-24T16:40:18Z</dcterms:modified>
</cp:coreProperties>
</file>